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</p:sldIdLst>
  <p:sldSz cy="5143500" cx="9144000"/>
  <p:notesSz cx="6858000" cy="9144000"/>
  <p:embeddedFontLst>
    <p:embeddedFont>
      <p:font typeface="Proxima Nova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.xml"/><Relationship Id="rId4" Type="http://schemas.openxmlformats.org/officeDocument/2006/relationships/notesMaster" Target="notesMasters/notesMaster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slide" Target="slides/slide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ProximaNova-boldItalic.fntdata"/><Relationship Id="rId70" Type="http://schemas.openxmlformats.org/officeDocument/2006/relationships/font" Target="fonts/ProximaNova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ProximaNova-regular.fntdata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ProximaNova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notesSlide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Shape 3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Shape 4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Shape 4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slideLayout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510450" y="3182312"/>
            <a:ext cx="8123100" cy="629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title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Shape 1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75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265500" y="1205825"/>
            <a:ext cx="4045199" cy="1509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200"/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769000"/>
            <a:ext cx="4045199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4236825"/>
            <a:ext cx="5998800" cy="598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 txBox="1"/>
          <p:nvPr>
            <p:ph type="title"/>
          </p:nvPr>
        </p:nvSpPr>
        <p:spPr>
          <a:xfrm>
            <a:off x="311700" y="991475"/>
            <a:ext cx="8520599" cy="19178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b="1" sz="14000"/>
            </a:lvl1pPr>
            <a:lvl2pPr lvl="1" rtl="0" algn="ctr">
              <a:spcBef>
                <a:spcPts val="0"/>
              </a:spcBef>
              <a:buSzPct val="100000"/>
              <a:defRPr b="1" sz="14000"/>
            </a:lvl2pPr>
            <a:lvl3pPr lvl="2" rtl="0" algn="ctr">
              <a:spcBef>
                <a:spcPts val="0"/>
              </a:spcBef>
              <a:buSzPct val="100000"/>
              <a:defRPr b="1" sz="14000"/>
            </a:lvl3pPr>
            <a:lvl4pPr lvl="3" rtl="0" algn="ctr">
              <a:spcBef>
                <a:spcPts val="0"/>
              </a:spcBef>
              <a:buSzPct val="100000"/>
              <a:defRPr b="1" sz="14000"/>
            </a:lvl4pPr>
            <a:lvl5pPr lvl="4" rtl="0" algn="ctr">
              <a:spcBef>
                <a:spcPts val="0"/>
              </a:spcBef>
              <a:buSzPct val="100000"/>
              <a:defRPr b="1" sz="14000"/>
            </a:lvl5pPr>
            <a:lvl6pPr lvl="5" rtl="0" algn="ctr">
              <a:spcBef>
                <a:spcPts val="0"/>
              </a:spcBef>
              <a:buSzPct val="100000"/>
              <a:defRPr b="1" sz="14000"/>
            </a:lvl6pPr>
            <a:lvl7pPr lvl="6" rtl="0" algn="ctr">
              <a:spcBef>
                <a:spcPts val="0"/>
              </a:spcBef>
              <a:buSzPct val="100000"/>
              <a:defRPr b="1" sz="14000"/>
            </a:lvl7pPr>
            <a:lvl8pPr lvl="7" rtl="0" algn="ctr">
              <a:spcBef>
                <a:spcPts val="0"/>
              </a:spcBef>
              <a:buSzPct val="100000"/>
              <a:defRPr b="1" sz="14000"/>
            </a:lvl8pPr>
            <a:lvl9pPr lvl="8" rtl="0" algn="ctr">
              <a:spcBef>
                <a:spcPts val="0"/>
              </a:spcBef>
              <a:buSzPct val="100000"/>
              <a:defRPr b="1" sz="14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071300"/>
            <a:ext cx="8520599" cy="901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.xml"/></Relationships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facebook/react/wiki/Sites-Using-React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0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0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github.com/binggg" TargetMode="External"/><Relationship Id="rId4" Type="http://schemas.openxmlformats.org/officeDocument/2006/relationships/hyperlink" Target="https://github.com/react-native-material-design/react-native-material-design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2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1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3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1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React Native</a:t>
            </a:r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510450" y="3182312"/>
            <a:ext cx="8123100" cy="629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ReactJS for mobile applications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-GB"/>
              <a:t>										Satvik Jagannath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										</a:t>
            </a:r>
            <a:r>
              <a:rPr lang="en-GB" sz="1200"/>
              <a:t>Software Development Engineer,</a:t>
            </a:r>
          </a:p>
          <a:p>
            <a:pPr indent="457200" lvl="0" marL="4114800">
              <a:spcBef>
                <a:spcPts val="0"/>
              </a:spcBef>
              <a:buNone/>
            </a:pPr>
            <a:r>
              <a:rPr lang="en-GB" sz="1400"/>
              <a:t>CISCO</a:t>
            </a:r>
          </a:p>
        </p:txBody>
      </p:sp>
    </p:spTree>
  </p:cSld>
  <p:clrMapOvr>
    <a:masterClrMapping/>
  </p:clrMapOvr>
  <p:transition spd="slow">
    <p:cut/>
  </p:transition>
</p:sld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ReactJS</a:t>
            </a:r>
          </a:p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by Facebook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in 2013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Facebook, Instagram, Airbnb, Wordpress, Automattic, BBC, Flipkart, Myntra, Facebook Ads app, Box, Coursera, Dropbox, Dailymotion, Flipboard, IMDB, Hipchat, Khan Academy, Netflix, OkCupid, Paypal, Quizup, Reddit, Salesforce, Whatsapp, Wired, Yahoo, Atom Editor, Brackets Editor, Firefox Hello etc.,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100’s of others -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Facebook Github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React has no</a:t>
            </a:r>
          </a:p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Controllers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Directives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Templates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Global Event Listener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React has no</a:t>
            </a:r>
          </a:p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Controllers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Directives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Templates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Global Event Listener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Models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React has no</a:t>
            </a:r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Controllers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Directives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Templates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Global Event Listener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Models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View-Models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React has no</a:t>
            </a:r>
          </a:p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Controllers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Directives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Templates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Global Event Listener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Models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View-Models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Blah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Blah Blah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Blah Blah Blah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242100" y="1201950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React has</a:t>
            </a:r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242100" y="1918100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6000"/>
              <a:t>COMPONENTS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>
                <a:solidFill>
                  <a:srgbClr val="F3F3F3"/>
                </a:solidFill>
              </a:rPr>
              <a:t>How do you separate concerns?</a:t>
            </a:r>
          </a:p>
        </p:txBody>
      </p:sp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212" y="1474850"/>
            <a:ext cx="6505575" cy="3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-GB">
                <a:solidFill>
                  <a:srgbClr val="F3F3F3"/>
                </a:solidFill>
              </a:rPr>
              <a:t>Angular - Separation.</a:t>
            </a:r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2112" y="1205950"/>
            <a:ext cx="5519774" cy="3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F3F3F3"/>
                </a:solidFill>
              </a:rPr>
              <a:t>Ember Separation ..</a:t>
            </a:r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825" y="1176950"/>
            <a:ext cx="4808350" cy="354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F3F3F3"/>
                </a:solidFill>
              </a:rPr>
              <a:t>Backbone Separation...</a:t>
            </a:r>
          </a:p>
        </p:txBody>
      </p:sp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813" y="1209125"/>
            <a:ext cx="4856373" cy="362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062" y="452437"/>
            <a:ext cx="5857875" cy="42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1228725"/>
            <a:ext cx="5334000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F3F3F3"/>
                </a:solidFill>
              </a:rPr>
              <a:t>What if we Separate in ANOTHER way?</a:t>
            </a:r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612" y="1295400"/>
            <a:ext cx="5438775" cy="25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F3F3F3"/>
                </a:solidFill>
              </a:rPr>
              <a:t>What if we Separate in ANOTHER way?</a:t>
            </a:r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3562" y="1038225"/>
            <a:ext cx="5476875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F3F3F3"/>
                </a:solidFill>
              </a:rPr>
              <a:t>What if we Separate in ANOTHER way?</a:t>
            </a:r>
          </a:p>
        </p:txBody>
      </p:sp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462" y="1023937"/>
            <a:ext cx="55530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F3F3F3"/>
                </a:solidFill>
              </a:rPr>
              <a:t>What if we Separate in ANOTHER way?</a:t>
            </a:r>
          </a:p>
        </p:txBody>
      </p:sp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312" y="962025"/>
            <a:ext cx="5667375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F3F3F3"/>
                </a:solidFill>
              </a:rPr>
              <a:t>What if we Separate in ANOTHER way?</a:t>
            </a:r>
          </a:p>
        </p:txBody>
      </p:sp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937" y="923925"/>
            <a:ext cx="5572125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F3F3F3"/>
                </a:solidFill>
              </a:rPr>
              <a:t>Yay baby!</a:t>
            </a:r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374" y="1635375"/>
            <a:ext cx="7763251" cy="258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Separation of Components!</a:t>
            </a:r>
          </a:p>
        </p:txBody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Composable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Reusable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Maintainable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Testable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-GB"/>
              <a:t>IF AND ONLY IF, components are self-contained.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Data flow</a:t>
            </a:r>
          </a:p>
        </p:txBody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Pure JS - Any component can communicate with any other component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Backbone - Publisher Subscriber model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	item.on(‘change:name’, function() { ...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Angular - 2 way data binding &amp; $digest loop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	$scope.name = …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React - 1 way data “FLOW”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One Way data FLOW sounds GREAT!</a:t>
            </a:r>
          </a:p>
        </p:txBody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5925" y="1301800"/>
            <a:ext cx="3252150" cy="243909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/>
          <p:nvPr/>
        </p:nvSpPr>
        <p:spPr>
          <a:xfrm>
            <a:off x="3742575" y="4024975"/>
            <a:ext cx="5089799" cy="796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 sz="2400"/>
              <a:t>That’s NOT how real world works!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125" y="990600"/>
            <a:ext cx="5619750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Hello ReactJS</a:t>
            </a:r>
          </a:p>
        </p:txBody>
      </p:sp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75" y="1191675"/>
            <a:ext cx="4540650" cy="33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/>
          <p:nvPr/>
        </p:nvSpPr>
        <p:spPr>
          <a:xfrm>
            <a:off x="662675" y="2795700"/>
            <a:ext cx="4245599" cy="13137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 txBox="1"/>
          <p:nvPr/>
        </p:nvSpPr>
        <p:spPr>
          <a:xfrm>
            <a:off x="5012800" y="1334050"/>
            <a:ext cx="5011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-GB" sz="2400"/>
              <a:t>UGLY?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-GB" sz="2400"/>
              <a:t>Templating language!!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-GB" sz="2400"/>
              <a:t>Separation of Concerns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2400"/>
              <a:t>              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-GB" sz="2400"/>
              <a:t>                 -_-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/>
        </p:nvSpPr>
        <p:spPr>
          <a:xfrm>
            <a:off x="2066250" y="342200"/>
            <a:ext cx="5011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2400">
                <a:solidFill>
                  <a:srgbClr val="F3F3F3"/>
                </a:solidFill>
              </a:rPr>
              <a:t>Data flows DOWN with handlers</a:t>
            </a:r>
          </a:p>
        </p:txBody>
      </p:sp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512" y="904875"/>
            <a:ext cx="5514975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/>
        </p:nvSpPr>
        <p:spPr>
          <a:xfrm>
            <a:off x="2066250" y="342200"/>
            <a:ext cx="5011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solidFill>
                  <a:srgbClr val="F3F3F3"/>
                </a:solidFill>
              </a:rPr>
              <a:t>Data flows DOWN with handlers</a:t>
            </a:r>
          </a:p>
        </p:txBody>
      </p:sp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587" y="804862"/>
            <a:ext cx="5838825" cy="35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/>
        </p:nvSpPr>
        <p:spPr>
          <a:xfrm>
            <a:off x="2066250" y="342200"/>
            <a:ext cx="5011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solidFill>
                  <a:srgbClr val="F3F3F3"/>
                </a:solidFill>
              </a:rPr>
              <a:t>Data flows DOWN with handlers</a:t>
            </a:r>
          </a:p>
        </p:txBody>
      </p:sp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062" y="852487"/>
            <a:ext cx="5857875" cy="34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/>
        </p:nvSpPr>
        <p:spPr>
          <a:xfrm>
            <a:off x="2066250" y="342200"/>
            <a:ext cx="5011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solidFill>
                  <a:srgbClr val="F3F3F3"/>
                </a:solidFill>
              </a:rPr>
              <a:t>Data flows DOWN with handlers</a:t>
            </a:r>
          </a:p>
        </p:txBody>
      </p:sp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250" y="866775"/>
            <a:ext cx="5905500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062" y="866775"/>
            <a:ext cx="5857875" cy="340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Shape 268"/>
          <p:cNvSpPr txBox="1"/>
          <p:nvPr/>
        </p:nvSpPr>
        <p:spPr>
          <a:xfrm>
            <a:off x="2150400" y="282075"/>
            <a:ext cx="5011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2400">
                <a:solidFill>
                  <a:srgbClr val="F3F3F3"/>
                </a:solidFill>
              </a:rPr>
              <a:t>Here we gooooooo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/>
        </p:nvSpPr>
        <p:spPr>
          <a:xfrm>
            <a:off x="2150400" y="282075"/>
            <a:ext cx="5011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solidFill>
                  <a:srgbClr val="F3F3F3"/>
                </a:solidFill>
              </a:rPr>
              <a:t>Event Flows UP</a:t>
            </a:r>
          </a:p>
        </p:txBody>
      </p:sp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062" y="904875"/>
            <a:ext cx="5857875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/>
        </p:nvSpPr>
        <p:spPr>
          <a:xfrm>
            <a:off x="2150400" y="282075"/>
            <a:ext cx="5011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solidFill>
                  <a:srgbClr val="F3F3F3"/>
                </a:solidFill>
              </a:rPr>
              <a:t>Event Flows UP</a:t>
            </a:r>
          </a:p>
        </p:txBody>
      </p:sp>
      <p:pic>
        <p:nvPicPr>
          <p:cNvPr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825" y="800100"/>
            <a:ext cx="584835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/>
        </p:nvSpPr>
        <p:spPr>
          <a:xfrm>
            <a:off x="2150400" y="282075"/>
            <a:ext cx="5011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solidFill>
                  <a:srgbClr val="F3F3F3"/>
                </a:solidFill>
              </a:rPr>
              <a:t>Event Flows UP</a:t>
            </a:r>
          </a:p>
        </p:txBody>
      </p:sp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537" y="881062"/>
            <a:ext cx="5876925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/>
        </p:nvSpPr>
        <p:spPr>
          <a:xfrm>
            <a:off x="2066250" y="1108600"/>
            <a:ext cx="5011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3000">
                <a:solidFill>
                  <a:srgbClr val="434343"/>
                </a:solidFill>
              </a:rPr>
              <a:t>Data flows DOWN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434343"/>
              </a:solidFill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-GB" sz="3000">
                <a:solidFill>
                  <a:srgbClr val="434343"/>
                </a:solidFill>
              </a:rPr>
              <a:t>Event Flows UP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solidFill>
                  <a:srgbClr val="434343"/>
                </a:solidFill>
              </a:rPr>
              <a:t>Sounds familiar?</a:t>
            </a:r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/>
        </p:nvSpPr>
        <p:spPr>
          <a:xfrm>
            <a:off x="1191900" y="1108600"/>
            <a:ext cx="67602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3000">
                <a:solidFill>
                  <a:srgbClr val="434343"/>
                </a:solidFill>
              </a:rPr>
              <a:t>Data flows DOWN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434343"/>
              </a:solidFill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-GB" sz="3000">
                <a:solidFill>
                  <a:srgbClr val="434343"/>
                </a:solidFill>
              </a:rPr>
              <a:t>Event Flows UP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-GB" sz="3600">
                <a:solidFill>
                  <a:srgbClr val="434343"/>
                </a:solidFill>
              </a:rPr>
              <a:t>That’s how </a:t>
            </a:r>
            <a:r>
              <a:rPr lang="en-GB" sz="3600">
                <a:solidFill>
                  <a:srgbClr val="CC0000"/>
                </a:solidFill>
              </a:rPr>
              <a:t>DOM</a:t>
            </a:r>
            <a:r>
              <a:rPr lang="en-GB" sz="3600">
                <a:solidFill>
                  <a:srgbClr val="434343"/>
                </a:solidFill>
              </a:rPr>
              <a:t> works!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Hello ReactJS</a:t>
            </a:r>
          </a:p>
        </p:txBody>
      </p:sp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75" y="1191675"/>
            <a:ext cx="4540650" cy="33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/>
          <p:nvPr/>
        </p:nvSpPr>
        <p:spPr>
          <a:xfrm>
            <a:off x="662675" y="2795700"/>
            <a:ext cx="4245599" cy="13137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" name="Shape 87"/>
          <p:cNvSpPr txBox="1"/>
          <p:nvPr/>
        </p:nvSpPr>
        <p:spPr>
          <a:xfrm>
            <a:off x="5012800" y="1334050"/>
            <a:ext cx="5011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-GB" sz="2400"/>
              <a:t>It’s just Javascript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-GB" sz="2400"/>
              <a:t>JSX Syntax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-GB" sz="2400"/>
              <a:t>You better like it ;)</a:t>
            </a: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Virtual DOM</a:t>
            </a:r>
          </a:p>
        </p:txBody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React uses Virtual DOM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2 DOM’s will co-exist - Real and Virtual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What worse that having 2 DOM’s? Having 1 DOM!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-GB"/>
              <a:t>Why not DOM?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Inconsistent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Hard to test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Brittle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Expensive operation</a:t>
            </a:r>
          </a:p>
        </p:txBody>
      </p: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>
                <a:solidFill>
                  <a:srgbClr val="F3F3F3"/>
                </a:solidFill>
              </a:rPr>
              <a:t>Back to JSX</a:t>
            </a:r>
          </a:p>
        </p:txBody>
      </p:sp>
      <p:pic>
        <p:nvPicPr>
          <p:cNvPr id="308" name="Shape 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5050" y="1161650"/>
            <a:ext cx="4905375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F3F3F3"/>
                </a:solidFill>
              </a:rPr>
              <a:t>Compiled JSX</a:t>
            </a:r>
          </a:p>
        </p:txBody>
      </p:sp>
      <p:pic>
        <p:nvPicPr>
          <p:cNvPr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500" y="1071562"/>
            <a:ext cx="4953000" cy="33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Virtual DOM</a:t>
            </a:r>
          </a:p>
        </p:txBody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Pure JS, in-memory representation of DOM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render() fires when there is a change in state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React takes care of modifying the Real DOM to match the Virtual DOM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It’s fast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It’s pure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It just works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>
                <a:solidFill>
                  <a:srgbClr val="F3F3F3"/>
                </a:solidFill>
              </a:rPr>
              <a:t>Virtual DOM - How’s?</a:t>
            </a:r>
          </a:p>
        </p:txBody>
      </p:sp>
      <p:pic>
        <p:nvPicPr>
          <p:cNvPr id="326" name="Shape 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6912" y="1171575"/>
            <a:ext cx="5210175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F3F3F3"/>
                </a:solidFill>
              </a:rPr>
              <a:t>Declarative Syntax</a:t>
            </a:r>
          </a:p>
        </p:txBody>
      </p:sp>
      <p:pic>
        <p:nvPicPr>
          <p:cNvPr id="332" name="Shape 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6024" y="1111825"/>
            <a:ext cx="5051950" cy="322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Shape 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875" y="533624"/>
            <a:ext cx="7739049" cy="42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Why React is awesome?</a:t>
            </a:r>
          </a:p>
        </p:txBody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One way dataflow keeps complexity under-control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You really know this changed because of that! Blame game!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Easy to debug - Self contained components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Library doesn’t dictate too much!</a:t>
            </a:r>
          </a:p>
          <a:p>
            <a:pPr indent="-228600" lvl="0" marL="457200">
              <a:spcBef>
                <a:spcPts val="0"/>
              </a:spcBef>
            </a:pPr>
            <a:r>
              <a:rPr lang="en-GB"/>
              <a:t>Simple and easy to learn</a:t>
            </a:r>
          </a:p>
        </p:txBody>
      </p: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Hello React Native</a:t>
            </a:r>
          </a:p>
        </p:txBody>
      </p:sp>
      <p:pic>
        <p:nvPicPr>
          <p:cNvPr id="349" name="Shape 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1484050"/>
            <a:ext cx="4572000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React Native</a:t>
            </a:r>
          </a:p>
        </p:txBody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Build world-class application experiences on native platforms using JS &amp; React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Learn once, write anywhere - Increase Developer efficiency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Use the standard native/platform components, in react(JS) way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Based on ReactJS in the latest versions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Pre-requisites - ES6 &amp; ES7!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Asynchronous programming!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Flexbox layout model from Web to Mobile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Powerful touch handling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Polyfills - use npm/JS libs such as XMLHttpRequest, navigator.geolocation etc.,</a:t>
            </a:r>
          </a:p>
          <a:p>
            <a:pPr indent="-228600" lvl="0" marL="457200">
              <a:spcBef>
                <a:spcPts val="0"/>
              </a:spcBef>
            </a:pPr>
            <a:r>
              <a:rPr lang="en-GB"/>
              <a:t>Extensibility - Create native modules on Both Android &amp; iOS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Hello ReactJS</a:t>
            </a:r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75" y="1191675"/>
            <a:ext cx="4540650" cy="33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/>
          <p:nvPr/>
        </p:nvSpPr>
        <p:spPr>
          <a:xfrm>
            <a:off x="662675" y="2795700"/>
            <a:ext cx="4245599" cy="13137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 txBox="1"/>
          <p:nvPr/>
        </p:nvSpPr>
        <p:spPr>
          <a:xfrm>
            <a:off x="4860400" y="1334050"/>
            <a:ext cx="5011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-GB" sz="2400"/>
              <a:t>2 way binding like Angular?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-GB" sz="2400"/>
              <a:t>Models? Controllers?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-GB" sz="2400"/>
              <a:t>Where is directives?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-GB" sz="2400"/>
              <a:t>Global Event listener?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-GB" sz="2400"/>
              <a:t>Templates?...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-GB" sz="2400"/>
              <a:t>Works with Backbone?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-GB" sz="2400"/>
              <a:t>Can I also use jQuery? ;)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-GB" sz="2400"/>
              <a:t>I know jQuery, not JS!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2400"/>
              <a:t>      is this JS? </a:t>
            </a:r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Architecture</a:t>
            </a:r>
          </a:p>
        </p:txBody>
      </p:sp>
      <p:pic>
        <p:nvPicPr>
          <p:cNvPr id="361" name="Shape 3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450" y="1319212"/>
            <a:ext cx="1943100" cy="25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Prerequisite Knowledge</a:t>
            </a:r>
          </a:p>
        </p:txBody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Javascript!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ES6(Promises, Arrow functions, Generators)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ES7(Async, Await)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Basics of NPM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How to setup Android Studio ;)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Installing react-native command line</a:t>
            </a:r>
          </a:p>
        </p:txBody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311700" y="1742250"/>
            <a:ext cx="8520599" cy="282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npm install -g react-native-cli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algn="ctr">
              <a:spcBef>
                <a:spcPts val="0"/>
              </a:spcBef>
              <a:buNone/>
            </a:pPr>
            <a:r>
              <a:rPr lang="en-GB"/>
              <a:t>‘react-native’ will be available as a command henceforth</a:t>
            </a:r>
          </a:p>
        </p:txBody>
      </p: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Create first React Native project</a:t>
            </a:r>
          </a:p>
        </p:txBody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2157000" y="1417650"/>
            <a:ext cx="4506900" cy="2804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Create the project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6AA84F"/>
                </a:solidFill>
              </a:rPr>
              <a:t>react-native init AwesomeProject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Start the local server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6AA84F"/>
                </a:solidFill>
              </a:rPr>
              <a:t>react-native start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Run the application on Android phone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6AA84F"/>
                </a:solidFill>
              </a:rPr>
              <a:t>react-native run-android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Demo</a:t>
            </a:r>
          </a:p>
        </p:txBody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Basic structure of React Native project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Components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Styling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React Native components on Github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UIExplorer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Movies App</a:t>
            </a:r>
          </a:p>
        </p:txBody>
      </p:sp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React Native Material Design</a:t>
            </a:r>
          </a:p>
        </p:txBody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Started by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binggg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Later moved to an organization and taken over by Elliot Hesp &amp; Satvik Jagannath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Best UI for react native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Link 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Github</a:t>
            </a:r>
          </a:p>
        </p:txBody>
      </p:sp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Screenshots</a:t>
            </a:r>
          </a:p>
        </p:txBody>
      </p:sp>
      <p:pic>
        <p:nvPicPr>
          <p:cNvPr id="397" name="Shape 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787" y="1032250"/>
            <a:ext cx="6620424" cy="390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Screenshots</a:t>
            </a:r>
          </a:p>
        </p:txBody>
      </p:sp>
      <p:pic>
        <p:nvPicPr>
          <p:cNvPr id="403" name="Shape 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474" y="912550"/>
            <a:ext cx="6663050" cy="39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Screenshots</a:t>
            </a:r>
          </a:p>
        </p:txBody>
      </p:sp>
      <p:pic>
        <p:nvPicPr>
          <p:cNvPr id="409" name="Shape 4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400" y="897775"/>
            <a:ext cx="6713199" cy="39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Screenshots</a:t>
            </a:r>
          </a:p>
        </p:txBody>
      </p:sp>
      <p:pic>
        <p:nvPicPr>
          <p:cNvPr id="415" name="Shape 4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799" y="974875"/>
            <a:ext cx="7032400" cy="395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6937" y="1243012"/>
            <a:ext cx="4810125" cy="2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Screenshots</a:t>
            </a:r>
          </a:p>
        </p:txBody>
      </p:sp>
      <p:pic>
        <p:nvPicPr>
          <p:cNvPr id="421" name="Shape 4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824" y="1027775"/>
            <a:ext cx="6844351" cy="384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What’s next?</a:t>
            </a:r>
          </a:p>
        </p:txBody>
      </p:sp>
      <p:sp>
        <p:nvSpPr>
          <p:cNvPr id="427" name="Shape 42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React Native API’s are stable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React Native is fully based out of ReactJS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Maybe the next big thing!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-GB"/>
              <a:t>Watchout-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Have a look at latest updates on react-native-material-design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Flat-UI coming soon...</a:t>
            </a:r>
          </a:p>
        </p:txBody>
      </p:sp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Thanks...</a:t>
            </a:r>
          </a:p>
        </p:txBody>
      </p:sp>
      <p:sp>
        <p:nvSpPr>
          <p:cNvPr id="433" name="Shape 433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Facebook - Framework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Kyle Simpson - You Don’t Know JS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Hemanth H.M. - Showing me the taste of React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Andrew Hull - images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React has no</a:t>
            </a:r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Controllers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React has no</a:t>
            </a:r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Controllers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Directives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React has no</a:t>
            </a:r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Controllers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Directives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Templates</a:t>
            </a:r>
          </a:p>
        </p:txBody>
      </p:sp>
    </p:spTree>
  </p:cSld>
  <p:clrMapOvr>
    <a:masterClrMapping/>
  </p:clrMapOvr>
  <p:transition spd="slow">
    <p:cut/>
  </p:transition>
</p:sld>
</file>

<file path=ppt/theme/theme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